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3927819"/>
            <a:ext cx="8632943" cy="2105890"/>
            <a:chOff x="4680255" y="3927819"/>
            <a:chExt cx="8632943" cy="21058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8773" y="3870678"/>
              <a:ext cx="5629632" cy="60595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680255" y="4455839"/>
              <a:ext cx="8617284" cy="1577871"/>
              <a:chOff x="4680255" y="4455839"/>
              <a:chExt cx="8617284" cy="157787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80255" y="4455839"/>
                <a:ext cx="8617284" cy="1577871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5022" y="4474152"/>
              <a:ext cx="9141539" cy="14727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3116" y="6275840"/>
            <a:ext cx="2743175" cy="6603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1430" y="6315532"/>
            <a:ext cx="1275623" cy="620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04" y="512487"/>
            <a:ext cx="3472034" cy="12125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337" y="1863232"/>
            <a:ext cx="5863718" cy="1628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2963988" cy="140109"/>
            <a:chOff x="794908" y="1729646"/>
            <a:chExt cx="2963988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2963988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63" y="1968659"/>
            <a:ext cx="4389309" cy="7044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02678" y="4038717"/>
            <a:ext cx="5036581" cy="47818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76902" y="3545635"/>
            <a:ext cx="6477572" cy="6216056"/>
            <a:chOff x="2276902" y="3545635"/>
            <a:chExt cx="6477572" cy="6216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6902" y="3545635"/>
              <a:ext cx="6477572" cy="6216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04" y="512487"/>
            <a:ext cx="3472034" cy="12125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337" y="1863232"/>
            <a:ext cx="5938204" cy="1628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2963988" cy="140109"/>
            <a:chOff x="794908" y="1729646"/>
            <a:chExt cx="2963988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2963988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63" y="1740087"/>
            <a:ext cx="5679547" cy="9234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7517" y="4038717"/>
            <a:ext cx="5038610" cy="44097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2933" y="4069659"/>
            <a:ext cx="9165818" cy="4578110"/>
            <a:chOff x="1332933" y="4069659"/>
            <a:chExt cx="9165818" cy="45781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2933" y="4069659"/>
              <a:ext cx="9165818" cy="4578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127" y="5273727"/>
            <a:ext cx="3385605" cy="1222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8585"/>
            <a:ext cx="6936413" cy="5166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3101" y="5209325"/>
            <a:ext cx="363691" cy="363861"/>
            <a:chOff x="10673101" y="5209325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3101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56944" y="5199801"/>
            <a:ext cx="363691" cy="363861"/>
            <a:chOff x="7356944" y="5199801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356944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3101" y="6114972"/>
            <a:ext cx="363691" cy="363861"/>
            <a:chOff x="10673101" y="6114972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3101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56944" y="6124496"/>
            <a:ext cx="363691" cy="363861"/>
            <a:chOff x="7356944" y="6124496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356944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6097" y="8057144"/>
            <a:ext cx="3968756" cy="6187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66347" y="371522"/>
            <a:ext cx="3421024" cy="122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79553" y="1508979"/>
            <a:ext cx="3034516" cy="144873"/>
            <a:chOff x="14679553" y="1508979"/>
            <a:chExt cx="3034516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9553" y="1508979"/>
              <a:ext cx="3034516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9811" y="1748011"/>
            <a:ext cx="5224118" cy="618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2635" y="3081906"/>
            <a:ext cx="17020444" cy="5647867"/>
            <a:chOff x="632635" y="3081906"/>
            <a:chExt cx="17020444" cy="56478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635" y="3081906"/>
              <a:ext cx="17020444" cy="5647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66347" y="371522"/>
            <a:ext cx="3421024" cy="122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79553" y="1508979"/>
            <a:ext cx="3034516" cy="144873"/>
            <a:chOff x="14679553" y="1508979"/>
            <a:chExt cx="3034516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9553" y="1508979"/>
              <a:ext cx="3034516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9811" y="1748011"/>
            <a:ext cx="5224118" cy="618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0657143" cy="10290613"/>
            <a:chOff x="0" y="0"/>
            <a:chExt cx="10657143" cy="102906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0"/>
              <a:ext cx="10653025" cy="5900137"/>
              <a:chOff x="0" y="0"/>
              <a:chExt cx="10653025" cy="590013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10653025" cy="590013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5900137"/>
              <a:ext cx="10653025" cy="4385577"/>
              <a:chOff x="0" y="5900137"/>
              <a:chExt cx="10653025" cy="4385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5900137"/>
                <a:ext cx="10653025" cy="4385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18736" y="3586040"/>
            <a:ext cx="3583076" cy="10699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66549" y="4701215"/>
            <a:ext cx="5856168" cy="33308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66347" y="371522"/>
            <a:ext cx="3421024" cy="122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79553" y="1508979"/>
            <a:ext cx="3034516" cy="144873"/>
            <a:chOff x="14679553" y="1508979"/>
            <a:chExt cx="3034516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9553" y="1508979"/>
              <a:ext cx="3034516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9811" y="1748011"/>
            <a:ext cx="5224118" cy="618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18511" y="5414305"/>
            <a:ext cx="4495539" cy="2915743"/>
            <a:chOff x="13218511" y="5414305"/>
            <a:chExt cx="4495539" cy="29157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8511" y="5414305"/>
              <a:ext cx="4495539" cy="29157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2226" y="5711411"/>
            <a:ext cx="4210280" cy="5739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81273" y="6587972"/>
            <a:ext cx="4179806" cy="1110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19048"/>
            <a:ext cx="8133333" cy="10385988"/>
            <a:chOff x="0" y="-19048"/>
            <a:chExt cx="8133333" cy="103859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-19048"/>
              <a:ext cx="8127822" cy="7627461"/>
              <a:chOff x="0" y="-19048"/>
              <a:chExt cx="8127822" cy="762746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-19048"/>
                <a:ext cx="8127822" cy="76274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0" y="7557417"/>
              <a:ext cx="8127822" cy="2804488"/>
              <a:chOff x="0" y="7557417"/>
              <a:chExt cx="8127822" cy="280448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7557417"/>
                <a:ext cx="8127822" cy="280448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3402" y="4290802"/>
            <a:ext cx="3000333" cy="10699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20001" y="5424763"/>
            <a:ext cx="3525006" cy="39519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1080" y="5273727"/>
            <a:ext cx="3404653" cy="12125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8585"/>
            <a:ext cx="7099528" cy="51660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47668"/>
            <a:ext cx="1719651" cy="6187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8339" y="5209325"/>
            <a:ext cx="363691" cy="363861"/>
            <a:chOff x="10768339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8339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1706" y="5199801"/>
            <a:ext cx="363691" cy="363861"/>
            <a:chOff x="7261706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261706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68339" y="6114972"/>
            <a:ext cx="363691" cy="363861"/>
            <a:chOff x="10768339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8339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61706" y="6124496"/>
            <a:ext cx="363691" cy="363861"/>
            <a:chOff x="7261706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261706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46097" y="8057144"/>
            <a:ext cx="1767270" cy="6187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9474" y="-134314"/>
            <a:ext cx="19141141" cy="1747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1073" y="1654330"/>
            <a:ext cx="14619649" cy="8223552"/>
            <a:chOff x="1851073" y="1654330"/>
            <a:chExt cx="14619649" cy="82235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1073" y="1654330"/>
              <a:ext cx="14619649" cy="8223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7374" y="1192966"/>
            <a:ext cx="6171429" cy="3471429"/>
            <a:chOff x="1687374" y="1192966"/>
            <a:chExt cx="6171429" cy="34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7374" y="1192966"/>
              <a:ext cx="6171429" cy="34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4996" y="3525367"/>
            <a:ext cx="4664648" cy="1051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11816" y="1250109"/>
            <a:ext cx="6171429" cy="3471429"/>
            <a:chOff x="10211816" y="1250109"/>
            <a:chExt cx="6171429" cy="34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1816" y="1250109"/>
              <a:ext cx="6171429" cy="34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59438" y="3540605"/>
            <a:ext cx="2880436" cy="13123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7374" y="5784749"/>
            <a:ext cx="6171429" cy="3471429"/>
            <a:chOff x="1687374" y="5784749"/>
            <a:chExt cx="6171429" cy="34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374" y="5784749"/>
              <a:ext cx="6171429" cy="34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755" y="8098098"/>
            <a:ext cx="6757915" cy="1051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64197" y="5743627"/>
            <a:ext cx="6171429" cy="3558435"/>
            <a:chOff x="10364197" y="5743627"/>
            <a:chExt cx="6171429" cy="35584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4197" y="5743627"/>
              <a:ext cx="6171429" cy="3558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64197" y="1250109"/>
            <a:ext cx="6171429" cy="3471429"/>
            <a:chOff x="10364197" y="1250109"/>
            <a:chExt cx="6171429" cy="34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4197" y="1250109"/>
              <a:ext cx="6171429" cy="34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34676" y="3563462"/>
            <a:ext cx="2539543" cy="10517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6574" y="8200955"/>
            <a:ext cx="6704515" cy="10517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667" y="228571"/>
            <a:ext cx="11145882" cy="2620505"/>
            <a:chOff x="266667" y="228571"/>
            <a:chExt cx="11145882" cy="2620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7" y="228571"/>
              <a:ext cx="11145882" cy="2620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9608" y="3200000"/>
            <a:ext cx="11953439" cy="6723810"/>
            <a:chOff x="5839608" y="3200000"/>
            <a:chExt cx="11953439" cy="6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608" y="3200000"/>
              <a:ext cx="11953439" cy="6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426" y="3838936"/>
            <a:ext cx="3726094" cy="1044928"/>
            <a:chOff x="668426" y="3838936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26" y="3838936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145" y="3794508"/>
            <a:ext cx="4056750" cy="12285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734" y="603620"/>
            <a:ext cx="1136532" cy="1136532"/>
            <a:chOff x="10603734" y="603620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3734" y="603620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2463962"/>
            <a:ext cx="1136532" cy="1136532"/>
            <a:chOff x="10603734" y="2463962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3734" y="2463962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3734" y="4348701"/>
            <a:ext cx="1136532" cy="1136532"/>
            <a:chOff x="10603734" y="4348701"/>
            <a:chExt cx="1136532" cy="1136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3734" y="4348701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3734" y="6348726"/>
            <a:ext cx="1136532" cy="1136532"/>
            <a:chOff x="10603734" y="6348726"/>
            <a:chExt cx="1136532" cy="1136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03734" y="634872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3734" y="8381730"/>
            <a:ext cx="1136532" cy="1136532"/>
            <a:chOff x="10603734" y="8381730"/>
            <a:chExt cx="1136532" cy="1136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3734" y="8381730"/>
              <a:ext cx="1136532" cy="11365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5165" y="829038"/>
            <a:ext cx="1048060" cy="7502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35137" y="2689383"/>
            <a:ext cx="1125222" cy="7427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35137" y="4582868"/>
            <a:ext cx="1134212" cy="7427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35137" y="6574145"/>
            <a:ext cx="1138517" cy="7257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35137" y="8598592"/>
            <a:ext cx="1124679" cy="77664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38335" y="906630"/>
            <a:ext cx="3588680" cy="61745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30763" y="966496"/>
            <a:ext cx="3321444" cy="50474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95497" y="2737811"/>
            <a:ext cx="4478880" cy="61873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30763" y="2694791"/>
            <a:ext cx="3942701" cy="8063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38335" y="4628573"/>
            <a:ext cx="3616975" cy="61873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938335" y="6603754"/>
            <a:ext cx="3616975" cy="61873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30763" y="4637601"/>
            <a:ext cx="3860367" cy="8063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30763" y="6728121"/>
            <a:ext cx="3977253" cy="42697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30763" y="8761115"/>
            <a:ext cx="2461101" cy="50474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596516" y="8572392"/>
            <a:ext cx="4930289" cy="6173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7017" y="5273727"/>
            <a:ext cx="1951976" cy="1222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8585"/>
            <a:ext cx="6936413" cy="51660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91" y="8747675"/>
            <a:ext cx="3928880" cy="6187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1196" y="5209325"/>
            <a:ext cx="363691" cy="363861"/>
            <a:chOff x="9911196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1196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18849" y="5199801"/>
            <a:ext cx="363691" cy="363861"/>
            <a:chOff x="8118849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118849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11196" y="6114972"/>
            <a:ext cx="363691" cy="363861"/>
            <a:chOff x="9911196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1196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18849" y="6124496"/>
            <a:ext cx="363691" cy="363861"/>
            <a:chOff x="8118849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118849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46050" y="8057156"/>
            <a:ext cx="3831890" cy="6187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-18145"/>
            <a:ext cx="1860900" cy="16696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258788" cy="140109"/>
            <a:chOff x="874545" y="1648662"/>
            <a:chExt cx="1258788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258788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19440"/>
            <a:ext cx="2114594" cy="6187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277" y="4252744"/>
            <a:ext cx="8231149" cy="1380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6477" y="7469020"/>
            <a:ext cx="3822893" cy="17990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29474"/>
            <a:ext cx="1867157" cy="122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271250" cy="140109"/>
            <a:chOff x="874545" y="1648662"/>
            <a:chExt cx="1271250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271250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19440"/>
            <a:ext cx="2530366" cy="6187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277" y="3738458"/>
            <a:ext cx="8403997" cy="2447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6477" y="7469020"/>
            <a:ext cx="3831226" cy="17990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-18145"/>
            <a:ext cx="1857634" cy="16696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252202" cy="140109"/>
            <a:chOff x="874545" y="1648662"/>
            <a:chExt cx="125220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25220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21830"/>
            <a:ext cx="1748728" cy="6166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277" y="3738458"/>
            <a:ext cx="7499293" cy="24086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6477" y="7469020"/>
            <a:ext cx="3555883" cy="122130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2446" y="-80416"/>
            <a:ext cx="1857634" cy="16696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05652" y="1508979"/>
            <a:ext cx="1408418" cy="144873"/>
            <a:chOff x="16305652" y="1508979"/>
            <a:chExt cx="1408418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5652" y="1508979"/>
              <a:ext cx="1408418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9811" y="1748011"/>
            <a:ext cx="5262842" cy="6187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0569" y="4187854"/>
            <a:ext cx="5911859" cy="17401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7206" y="6019654"/>
            <a:ext cx="4289575" cy="1409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907627" cy="10285714"/>
            <a:chOff x="0" y="0"/>
            <a:chExt cx="590762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590762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85289"/>
            <a:ext cx="5914434" cy="16557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658" y="4857460"/>
            <a:ext cx="7533115" cy="990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6282" y="5411525"/>
            <a:ext cx="1825338" cy="12168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81"/>
            <a:ext cx="6031840" cy="51612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467" y="5343991"/>
            <a:ext cx="363691" cy="1269509"/>
            <a:chOff x="9714467" y="5343991"/>
            <a:chExt cx="363691" cy="12695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14467" y="5343991"/>
              <a:ext cx="363691" cy="363861"/>
              <a:chOff x="9714467" y="5343991"/>
              <a:chExt cx="363691" cy="3638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14467" y="534399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14467" y="6249639"/>
              <a:ext cx="363691" cy="363861"/>
              <a:chOff x="9714467" y="6249639"/>
              <a:chExt cx="363691" cy="3638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14467" y="6249639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207557" y="5334553"/>
            <a:ext cx="363861" cy="1288386"/>
            <a:chOff x="8207557" y="5334553"/>
            <a:chExt cx="363861" cy="12883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207642" y="5334468"/>
              <a:ext cx="363691" cy="363861"/>
              <a:chOff x="8207642" y="5334468"/>
              <a:chExt cx="363691" cy="3638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207642" y="5334468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207642" y="6259163"/>
              <a:ext cx="363691" cy="363861"/>
              <a:chOff x="8207642" y="6259163"/>
              <a:chExt cx="363691" cy="3638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207642" y="6259163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068583" y="8114295"/>
            <a:ext cx="4249437" cy="533331"/>
            <a:chOff x="13068583" y="8114295"/>
            <a:chExt cx="4249437" cy="53333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068583" y="8241951"/>
              <a:ext cx="194611" cy="194611"/>
              <a:chOff x="13068583" y="8241951"/>
              <a:chExt cx="194611" cy="19461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68583" y="8241951"/>
                <a:ext cx="194611" cy="19461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46097" y="8057153"/>
              <a:ext cx="3979204" cy="6092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68583" y="8644486"/>
            <a:ext cx="4249437" cy="533331"/>
            <a:chOff x="13068583" y="8644486"/>
            <a:chExt cx="4249437" cy="53333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068583" y="8772151"/>
              <a:ext cx="194611" cy="194611"/>
              <a:chOff x="13068583" y="8772151"/>
              <a:chExt cx="194611" cy="19461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68583" y="8772151"/>
                <a:ext cx="194611" cy="19461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46097" y="8587344"/>
              <a:ext cx="1719651" cy="6187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68583" y="9174695"/>
            <a:ext cx="4249437" cy="533331"/>
            <a:chOff x="13068583" y="9174695"/>
            <a:chExt cx="4249437" cy="53333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068583" y="9302352"/>
              <a:ext cx="194611" cy="194611"/>
              <a:chOff x="13068583" y="9302352"/>
              <a:chExt cx="194611" cy="19461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68583" y="9302352"/>
                <a:ext cx="194611" cy="19461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46097" y="9117554"/>
              <a:ext cx="1738699" cy="618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04" y="512487"/>
            <a:ext cx="1836319" cy="12030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2578781"/>
            <a:ext cx="6171429" cy="7706933"/>
            <a:chOff x="11631746" y="2578781"/>
            <a:chExt cx="6171429" cy="7706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2578781"/>
              <a:ext cx="6171429" cy="77069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1716" y="1755294"/>
            <a:ext cx="6292697" cy="851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1412153" cy="140109"/>
            <a:chOff x="794908" y="1729646"/>
            <a:chExt cx="1412153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1412153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63" y="1968659"/>
            <a:ext cx="4358851" cy="609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210" y="3640873"/>
            <a:ext cx="4144941" cy="4144941"/>
            <a:chOff x="782210" y="3640873"/>
            <a:chExt cx="4144941" cy="4144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210" y="3640873"/>
              <a:ext cx="4144941" cy="4144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4891" y="3640873"/>
            <a:ext cx="4144941" cy="4144941"/>
            <a:chOff x="6134891" y="3640873"/>
            <a:chExt cx="4144941" cy="4144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4891" y="3640873"/>
              <a:ext cx="4144941" cy="41449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525" y="8314706"/>
            <a:ext cx="2867757" cy="4933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0211" y="8289325"/>
            <a:ext cx="2831281" cy="4933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07715" y="3245515"/>
            <a:ext cx="5110767" cy="4588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2126" y="374653"/>
            <a:ext cx="2083395" cy="12168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24099" y="1508979"/>
            <a:ext cx="1389971" cy="144873"/>
            <a:chOff x="16324099" y="1508979"/>
            <a:chExt cx="1389971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4099" y="1508979"/>
              <a:ext cx="1389971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9811" y="1749573"/>
            <a:ext cx="5214214" cy="617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6745" y="2708055"/>
            <a:ext cx="9555612" cy="14002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7592" y="4768372"/>
            <a:ext cx="8647815" cy="3035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63801" y="0"/>
            <a:ext cx="6171429" cy="10285714"/>
            <a:chOff x="-263801" y="0"/>
            <a:chExt cx="617142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3801" y="0"/>
              <a:ext cx="617142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5907627" cy="10285714"/>
            <a:chOff x="0" y="0"/>
            <a:chExt cx="5907627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590762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98" y="3949338"/>
            <a:ext cx="4625088" cy="6361773"/>
            <a:chOff x="-12698" y="3949338"/>
            <a:chExt cx="4625088" cy="6361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98" y="3949338"/>
              <a:ext cx="4625088" cy="6361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488" y="388161"/>
            <a:ext cx="1848261" cy="12168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27038" y="1604217"/>
            <a:ext cx="1568365" cy="140109"/>
            <a:chOff x="8327038" y="1604217"/>
            <a:chExt cx="1568365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7038" y="1604217"/>
              <a:ext cx="1568365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6992" y="1843249"/>
            <a:ext cx="3495548" cy="618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949338"/>
            <a:ext cx="4612389" cy="2234921"/>
            <a:chOff x="0" y="3949338"/>
            <a:chExt cx="4612389" cy="2234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949338"/>
              <a:ext cx="4612389" cy="2234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0753" y="3949338"/>
            <a:ext cx="4562105" cy="2222222"/>
            <a:chOff x="4580753" y="3949338"/>
            <a:chExt cx="4562105" cy="22222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0753" y="3949338"/>
              <a:ext cx="4562105" cy="2222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949338"/>
            <a:ext cx="4660336" cy="6336376"/>
            <a:chOff x="9142857" y="3949338"/>
            <a:chExt cx="4660336" cy="63363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949338"/>
              <a:ext cx="4660336" cy="6336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949338"/>
            <a:ext cx="4673034" cy="2234921"/>
            <a:chOff x="9142857" y="3949338"/>
            <a:chExt cx="4673034" cy="22349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949338"/>
              <a:ext cx="4673034" cy="2234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5891" y="3949338"/>
            <a:ext cx="4469823" cy="2234921"/>
            <a:chOff x="13815891" y="3949338"/>
            <a:chExt cx="4469823" cy="22349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5891" y="3949338"/>
              <a:ext cx="4469823" cy="22349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507" y="6325705"/>
            <a:ext cx="3626077" cy="8814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7571" y="6267164"/>
            <a:ext cx="3470982" cy="16920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11733" y="6304371"/>
            <a:ext cx="2185829" cy="10389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09866" y="6271952"/>
            <a:ext cx="2511277" cy="15570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1583" y="7767677"/>
            <a:ext cx="3964026" cy="14493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51058" y="7767677"/>
            <a:ext cx="3962473" cy="231858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5267" y="7767677"/>
            <a:ext cx="3815483" cy="14493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83648" y="7767677"/>
            <a:ext cx="3959607" cy="17390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6537" y="5273727"/>
            <a:ext cx="3640091" cy="12125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5413"/>
            <a:ext cx="6989804" cy="51693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47668"/>
            <a:ext cx="2984232" cy="6092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8815" y="5209325"/>
            <a:ext cx="363691" cy="363861"/>
            <a:chOff x="10958815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8815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71230" y="5199801"/>
            <a:ext cx="363691" cy="363861"/>
            <a:chOff x="7071230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071230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8815" y="6114972"/>
            <a:ext cx="363691" cy="363861"/>
            <a:chOff x="10958815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8815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1230" y="6124496"/>
            <a:ext cx="363691" cy="363861"/>
            <a:chOff x="7071230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071230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46097" y="8057144"/>
            <a:ext cx="2818375" cy="618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5632" y="365982"/>
            <a:ext cx="4431757" cy="12125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51337" y="1585170"/>
            <a:ext cx="2839139" cy="140109"/>
            <a:chOff x="7751337" y="1585170"/>
            <a:chExt cx="2839139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1337" y="1585170"/>
              <a:ext cx="2839139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9792" y="1855944"/>
            <a:ext cx="4035337" cy="6187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970" y="3274548"/>
            <a:ext cx="1267034" cy="12448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2755" y="4631350"/>
            <a:ext cx="3793229" cy="9866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5134" y="5766039"/>
            <a:ext cx="4646491" cy="17014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68149" y="3274549"/>
            <a:ext cx="1486082" cy="12421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8358" y="3274549"/>
            <a:ext cx="1486082" cy="12516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88859" y="4631350"/>
            <a:ext cx="2408105" cy="11295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61239" y="5766039"/>
            <a:ext cx="4201958" cy="16443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40383" y="4631350"/>
            <a:ext cx="2105867" cy="9771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12696" y="5766039"/>
            <a:ext cx="4674349" cy="835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04" y="512487"/>
            <a:ext cx="3472034" cy="12125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337" y="1863232"/>
            <a:ext cx="6740556" cy="1857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2963988" cy="140109"/>
            <a:chOff x="794908" y="1729646"/>
            <a:chExt cx="2963988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2963988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63" y="1968659"/>
            <a:ext cx="5361699" cy="7044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3155" y="4038717"/>
            <a:ext cx="4880315" cy="4374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1393" y="3545635"/>
            <a:ext cx="8379695" cy="6054921"/>
            <a:chOff x="1551393" y="3545635"/>
            <a:chExt cx="8379695" cy="60549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1393" y="3545635"/>
              <a:ext cx="8379695" cy="6054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2023-03-21T17:52:58Z</dcterms:created>
  <dcterms:modified xsi:type="dcterms:W3CDTF">2023-03-21T17:52:58Z</dcterms:modified>
</cp:coreProperties>
</file>